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2" r:id="rId3"/>
    <p:sldId id="287" r:id="rId4"/>
    <p:sldId id="257" r:id="rId5"/>
    <p:sldId id="258" r:id="rId6"/>
    <p:sldId id="259" r:id="rId7"/>
    <p:sldId id="260" r:id="rId8"/>
    <p:sldId id="302" r:id="rId9"/>
    <p:sldId id="261" r:id="rId10"/>
    <p:sldId id="263" r:id="rId11"/>
    <p:sldId id="294" r:id="rId12"/>
    <p:sldId id="264" r:id="rId13"/>
    <p:sldId id="265" r:id="rId14"/>
    <p:sldId id="266" r:id="rId15"/>
    <p:sldId id="267" r:id="rId16"/>
    <p:sldId id="300" r:id="rId17"/>
    <p:sldId id="301" r:id="rId18"/>
    <p:sldId id="268" r:id="rId19"/>
    <p:sldId id="269" r:id="rId20"/>
    <p:sldId id="289" r:id="rId21"/>
    <p:sldId id="270" r:id="rId22"/>
    <p:sldId id="271" r:id="rId23"/>
    <p:sldId id="284" r:id="rId24"/>
    <p:sldId id="282" r:id="rId25"/>
    <p:sldId id="283" r:id="rId26"/>
    <p:sldId id="286" r:id="rId27"/>
    <p:sldId id="285" r:id="rId28"/>
    <p:sldId id="291" r:id="rId29"/>
    <p:sldId id="290" r:id="rId30"/>
    <p:sldId id="295" r:id="rId31"/>
    <p:sldId id="296" r:id="rId32"/>
    <p:sldId id="297" r:id="rId33"/>
    <p:sldId id="298" r:id="rId34"/>
    <p:sldId id="299" r:id="rId35"/>
    <p:sldId id="288" r:id="rId36"/>
    <p:sldId id="272" r:id="rId37"/>
    <p:sldId id="273" r:id="rId38"/>
    <p:sldId id="276" r:id="rId39"/>
    <p:sldId id="274" r:id="rId40"/>
    <p:sldId id="280" r:id="rId41"/>
    <p:sldId id="277" r:id="rId42"/>
    <p:sldId id="2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819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1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3D9B-5279-BC7A-580F-D4FC1B3D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25B60-2BF0-68F6-14B5-924D26825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46064-DEBA-6BE0-B0C0-896C42E8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B1D24-B74B-ACCD-C006-9FA252F9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1256B-AAE5-BE88-2736-9B4AC41B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1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D0D5-2223-7BB5-94AB-E89D7E5B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6D8ED-55DB-D708-2CEB-875A84DBD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6D6CE-2576-1972-20B1-C76C4EE3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709F2-37AF-E18C-0F00-9CAD6167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85D62-D0E2-54D0-DCFF-1B8AD4E2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6C993A-C78F-733C-AE32-B5A3DE358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1E9C5-65F0-1FE9-000F-63E5F0E36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9DCB-522F-74CD-446E-360F000F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C76B-817A-CDB4-86A1-E4B259A4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4BA5D-DFB7-2AF3-C2D9-60F88C00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9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C93A-F725-476F-DF4D-7EB91684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10D33-26F5-D695-075D-DAFD6537D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6D59A-1D7D-8541-F360-559C28FA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4C95C-7913-73A2-94BE-72BB89B3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0EF21-1B84-924A-BB66-2C11F630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3A17-7FDE-A9D0-2FCE-C4C8E23D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6E70-503E-0026-2CBE-A9C26096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EE571-7122-3FC3-688F-76BE43FD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71C7A-973F-D8BC-4987-96EC61D7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E7065-6899-76CF-5049-DB8983B9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5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5C67-3950-AF64-783A-64F7AC00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ABAD-1504-FE4F-C187-E42A9F528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BCF1C-8A26-786F-2D7F-6B1D6ECF9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CAE3A-B30D-1C6F-ECFB-35A29D63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4D716-2EA5-1F76-C149-97C0D541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40C30-448D-E91E-2E6D-6882821E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5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C3603-4CA2-3F3A-1765-6B22A525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79B6E-447B-2828-6507-2668359C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C47F1-7098-8208-436C-A358B7CEC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96F04-FE77-C588-762F-BA2C01831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9B7A4-DC81-775F-8B32-BED454C75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7DE69-9D36-B534-9A71-5DF7C239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AD7C5-ACD6-6AD5-E0D2-FB353EC5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49F48-38CF-858E-F75B-6A8D9101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1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B212D-CAD8-44B7-D666-ED68CE44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A4B77-1820-66A8-4DAB-06BDC6C0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D3A4-F223-BC4A-62BB-E2C3ED62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DB584-8F82-F044-EEF3-569AD729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0D878-A31A-69DA-54AB-7D59494E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006B1-E082-DBC8-92DB-33E27EB4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95AA-F509-AE70-F653-F51575F0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1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1F73-859A-3CE9-6CFB-C0E0E536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AE6D-7A1B-A47F-5C9B-CB3FEAE70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BBD01-430F-F31A-1DDD-448BD4EB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8E853-4895-DE23-A53C-AE8CB57E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58C6B-35F7-51E2-BBDB-C79F655C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018DC-3223-3719-95C5-167D8393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9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2715-6D5C-9537-D378-9F6DD1D0E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E09E5-6096-8F8E-A2A2-68C07513E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70D84-ABA5-7F72-C211-CAA904CC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86DF4-BF10-56E6-178C-A4A8B2AE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E37A8-3738-D7A1-9BA6-32EBFE4C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29866-72E1-1286-8592-2FA89EE5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29E23-94DF-E608-B7B5-32E5E773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7EC6A-3DE4-4541-0340-E9784F7FA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919DD-2413-80D2-5C70-80CA5F7BA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4102-7BF9-4C83-A4C2-C051A682B65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8D68-F30B-78B4-EA61-FC09014BE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118B6-4B29-4489-D0CA-189D93DFF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C5FE6-6B2F-45AB-BD49-45C696F96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71F67-1040-B22E-1487-F95AAF641EDC}"/>
              </a:ext>
            </a:extLst>
          </p:cNvPr>
          <p:cNvSpPr/>
          <p:nvPr/>
        </p:nvSpPr>
        <p:spPr>
          <a:xfrm>
            <a:off x="850814" y="3165230"/>
            <a:ext cx="104903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masis MT Pro Black" panose="020B0604020202020204" pitchFamily="18" charset="0"/>
              </a:rPr>
              <a:t>From Humble Beginnings</a:t>
            </a:r>
            <a:endParaRPr lang="en-US" sz="6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1594DD-AFB2-5685-D4E6-672B7A07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1" y="336787"/>
            <a:ext cx="3367942" cy="282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87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97A96364-A790-00D5-0C9A-894FA97F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54504"/>
            <a:ext cx="7854462" cy="593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B47796C-CE1E-7635-F745-8B1C1B20C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36" t="33456" r="17246" b="10983"/>
          <a:stretch/>
        </p:blipFill>
        <p:spPr bwMode="auto">
          <a:xfrm>
            <a:off x="1535724" y="507520"/>
            <a:ext cx="8815754" cy="6052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670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8D8E02A1-79B3-2164-47C5-E501CE09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15" y="641444"/>
            <a:ext cx="7631723" cy="57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9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7AF531A-8958-13F4-B7FF-5DB2B3C9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7614"/>
            <a:ext cx="7631723" cy="57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7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83868F9-6E4B-56F4-8A97-AD8D51CC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68" y="588848"/>
            <a:ext cx="7631510" cy="570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4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DB15B67-B31B-06D1-D31D-AD09A318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8100" r="14531"/>
          <a:stretch/>
        </p:blipFill>
        <p:spPr bwMode="auto">
          <a:xfrm>
            <a:off x="2511913" y="450642"/>
            <a:ext cx="6948609" cy="61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8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4E8D9-774A-F2BB-092B-9D362441D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2" t="25058" r="13006" b="5627"/>
          <a:stretch/>
        </p:blipFill>
        <p:spPr bwMode="auto">
          <a:xfrm>
            <a:off x="1042006" y="785446"/>
            <a:ext cx="10063558" cy="5310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420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D8A0ED-4943-F647-CB72-A67D84190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8" t="25460" r="12795" b="7387"/>
          <a:stretch/>
        </p:blipFill>
        <p:spPr bwMode="auto">
          <a:xfrm>
            <a:off x="1266311" y="668215"/>
            <a:ext cx="9851287" cy="5416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860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B290904-B476-F254-8A15-EE903D9F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77" y="451340"/>
            <a:ext cx="4618892" cy="61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7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02EC3A1-B92D-9790-CEC2-07BAD598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32" y="738554"/>
            <a:ext cx="7478336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2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5E91FA56-955A-495D-8228-6051082F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91" y="462420"/>
            <a:ext cx="8829509" cy="59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5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D425B5-11DA-DA09-9E0C-DE7824108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8" b="18307"/>
          <a:stretch/>
        </p:blipFill>
        <p:spPr bwMode="auto">
          <a:xfrm>
            <a:off x="2180493" y="550985"/>
            <a:ext cx="7793286" cy="5784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567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BCD3D8B-0C49-94E6-4EA6-163E7481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35" y="395999"/>
            <a:ext cx="8218650" cy="61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4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">
            <a:extLst>
              <a:ext uri="{FF2B5EF4-FFF2-40B4-BE49-F238E27FC236}">
                <a16:creationId xmlns:a16="http://schemas.microsoft.com/office/drawing/2014/main" id="{C851E0D4-A880-47AB-49DA-EB52B2A1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32" y="539262"/>
            <a:ext cx="10100762" cy="56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4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2D680-EB5E-53C7-CFA6-6CAEA5EF45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40103" b="17998"/>
          <a:stretch/>
        </p:blipFill>
        <p:spPr bwMode="auto">
          <a:xfrm>
            <a:off x="1975017" y="637175"/>
            <a:ext cx="8118552" cy="566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992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A7E9E-7034-6387-2AE4-3D3216C3B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 bwMode="auto">
          <a:xfrm>
            <a:off x="3634155" y="541038"/>
            <a:ext cx="4900246" cy="5803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176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53BC9-A7AF-DAE7-A486-3ED6B341B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20" y="984737"/>
            <a:ext cx="10127709" cy="5099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3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rk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19B2E65-C6AD-E652-4E15-CC924858A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49" y="937846"/>
            <a:ext cx="9919634" cy="5345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03F3F125-64E2-7272-BDC9-48FA906EB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09" y="691662"/>
            <a:ext cx="9658923" cy="5451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35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1261B665-C7C7-F41B-21FB-74A1A82C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01" y="545535"/>
            <a:ext cx="7683068" cy="576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3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3B047-D75B-2FBD-BB68-2A88C6BE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1"/>
          <a:stretch/>
        </p:blipFill>
        <p:spPr bwMode="auto">
          <a:xfrm>
            <a:off x="981652" y="762000"/>
            <a:ext cx="9927114" cy="5521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913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1CD77-59AC-BE76-E94F-12421CC7E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61" y="703385"/>
            <a:ext cx="8794898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11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A7DF6-D9E7-D5F4-A832-38ABA771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7" t="30202" r="22844" b="7117"/>
          <a:stretch/>
        </p:blipFill>
        <p:spPr bwMode="auto">
          <a:xfrm>
            <a:off x="1770185" y="529936"/>
            <a:ext cx="8440615" cy="5946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38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home screen&#10;&#10;Description automatically generated with medium confidence">
            <a:extLst>
              <a:ext uri="{FF2B5EF4-FFF2-40B4-BE49-F238E27FC236}">
                <a16:creationId xmlns:a16="http://schemas.microsoft.com/office/drawing/2014/main" id="{796A3DED-E59C-5EE3-0B6E-860635A37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9" t="36301" r="29919" b="9688"/>
          <a:stretch/>
        </p:blipFill>
        <p:spPr bwMode="auto">
          <a:xfrm>
            <a:off x="1770186" y="560180"/>
            <a:ext cx="8663352" cy="5729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106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3C503B8-7E4C-BF64-5281-35AA5C2CB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5" t="31823" r="24211" b="11849"/>
          <a:stretch/>
        </p:blipFill>
        <p:spPr bwMode="auto">
          <a:xfrm>
            <a:off x="1699846" y="509782"/>
            <a:ext cx="8733691" cy="587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2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D5A68-5F64-AE66-5B3E-4D9A97D51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7" t="30338" r="25886" b="14563"/>
          <a:stretch/>
        </p:blipFill>
        <p:spPr bwMode="auto">
          <a:xfrm>
            <a:off x="1676400" y="489823"/>
            <a:ext cx="8768861" cy="5925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897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FEA9AA3-DF5E-2CD0-C506-68B613D84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9" t="36704" r="29543" b="12262"/>
          <a:stretch/>
        </p:blipFill>
        <p:spPr bwMode="auto">
          <a:xfrm>
            <a:off x="1368268" y="594333"/>
            <a:ext cx="9346623" cy="5736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655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9CF69-1EEB-9991-A4F5-AD455B8F8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27" y="401414"/>
            <a:ext cx="8410566" cy="630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4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72417C5-0B53-9640-EE18-3702C84A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656492"/>
            <a:ext cx="9985550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9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62483D3-E859-99C9-3631-80A9E4AE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38" y="589083"/>
            <a:ext cx="7831016" cy="58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5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BF6C406-CD2B-A9D0-B2A6-A2387740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" y="1193224"/>
            <a:ext cx="11125201" cy="494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6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5BFEB78-AC30-BD51-874C-41759588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39" y="679938"/>
            <a:ext cx="7455877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6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9BCFB86D-A3C6-6808-B1D2-331BAD5DD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8" y="561114"/>
            <a:ext cx="8731664" cy="57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05D24-264B-F982-052F-937478FF8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26" y="582850"/>
            <a:ext cx="7756266" cy="5817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324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52DC0E-A7CB-E6FB-60C3-5DD4416C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2" y="1219200"/>
            <a:ext cx="11068535" cy="491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6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49D14B5-7EF3-CEE1-3BE4-1965438D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5" y="-81224"/>
            <a:ext cx="6164141" cy="70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house, dirt&#10;&#10;Description automatically generated">
            <a:extLst>
              <a:ext uri="{FF2B5EF4-FFF2-40B4-BE49-F238E27FC236}">
                <a16:creationId xmlns:a16="http://schemas.microsoft.com/office/drawing/2014/main" id="{0E1AD5C6-78FB-187C-7D9C-0EA4BA38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31" y="705233"/>
            <a:ext cx="8410781" cy="57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wooden, house&#10;&#10;Description automatically generated">
            <a:extLst>
              <a:ext uri="{FF2B5EF4-FFF2-40B4-BE49-F238E27FC236}">
                <a16:creationId xmlns:a16="http://schemas.microsoft.com/office/drawing/2014/main" id="{67920A80-6EC0-3A9B-0C2D-1247AE87A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35" y="461075"/>
            <a:ext cx="8968003" cy="59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5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B6DB0E2-8EAE-1DB5-C935-C658FACE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3" y="144495"/>
            <a:ext cx="4232030" cy="66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3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6DAA5A9-0D57-4CE9-04A8-30C23E55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40" t="35810" r="11780" b="13385"/>
          <a:stretch/>
        </p:blipFill>
        <p:spPr bwMode="auto">
          <a:xfrm>
            <a:off x="1160265" y="762000"/>
            <a:ext cx="9381526" cy="5627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511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house&#10;&#10;Description automatically generated">
            <a:extLst>
              <a:ext uri="{FF2B5EF4-FFF2-40B4-BE49-F238E27FC236}">
                <a16:creationId xmlns:a16="http://schemas.microsoft.com/office/drawing/2014/main" id="{6D186EC8-2317-77A9-3823-2A70C05EC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17139"/>
          <a:stretch/>
        </p:blipFill>
        <p:spPr>
          <a:xfrm>
            <a:off x="1018924" y="738554"/>
            <a:ext cx="10154154" cy="51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4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wipe/>
      </p:transition>
    </mc:Choice>
    <mc:Fallback>
      <p:transition spd="slow" advClick="0" advTm="2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</Words>
  <Application>Microsoft Office PowerPoint</Application>
  <PresentationFormat>Widescreen</PresentationFormat>
  <Paragraphs>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Amasis MT Pro Black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Link Bonforte</dc:creator>
  <cp:lastModifiedBy>Link Bonforte</cp:lastModifiedBy>
  <cp:revision>20</cp:revision>
  <dcterms:created xsi:type="dcterms:W3CDTF">2023-03-10T15:42:59Z</dcterms:created>
  <dcterms:modified xsi:type="dcterms:W3CDTF">2023-03-21T11:11:55Z</dcterms:modified>
</cp:coreProperties>
</file>